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svg" ContentType="image/svg+xml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9.xml" ContentType="application/inkml+xml"/>
  <Override PartName="/ppt/ink/ink8.xml" ContentType="application/inkml+xml"/>
  <Override PartName="/ppt/presProps.xml" ContentType="application/vnd.openxmlformats-officedocument.presentationml.presProp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ink/ink7.xml" ContentType="application/inkml+xml"/>
  <Override PartName="/ppt/ink/ink6.xml" ContentType="application/inkml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ink/ink12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3.xml" ContentType="application/inkml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ink/ink5.xml" ContentType="application/inkml+xml"/>
  <Override PartName="/ppt/ink/ink4.xml" ContentType="application/inkml+xml"/>
  <Override PartName="/ppt/revisionInfo.xml" ContentType="application/vnd.ms-powerpoint.revisioninfo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ink/ink10.xml" ContentType="application/inkml+xml"/>
  <Override PartName="/ppt/viewProps.xml" ContentType="application/vnd.openxmlformats-officedocument.presentationml.viewProps+xml"/>
  <Override PartName="/ppt/slides/slide3.xml" ContentType="application/vnd.openxmlformats-officedocument.presentationml.slide+xml"/>
  <Override PartName="/ppt/ink/ink2.xml" ContentType="application/inkml+xml"/>
  <Override PartName="/ppt/notesSlides/notesSlide3.xml" ContentType="application/vnd.openxmlformats-officedocument.presentationml.notesSlide+xml"/>
  <Override PartName="/ppt/ink/ink1.xml" ContentType="application/inkml+xml"/>
  <Override PartName="/ppt/ink/ink3.xml" ContentType="application/inkml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6B7F0-36E0-4287-9507-1707AE3F5A48}" v="15" dt="2026-01-15T13:52:0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1.fntdata" Id="rId13" /><Relationship Type="http://schemas.openxmlformats.org/officeDocument/2006/relationships/presProps" Target="/ppt/presProps.xml" Id="rId18" /><Relationship Type="http://schemas.openxmlformats.org/officeDocument/2006/relationships/slide" Target="/ppt/slides/slide2.xml" Id="rId3" /><Relationship Type="http://schemas.openxmlformats.org/officeDocument/2006/relationships/tableStyles" Target="/ppt/tableStyles.xml" Id="rId21" /><Relationship Type="http://schemas.openxmlformats.org/officeDocument/2006/relationships/slide" Target="/ppt/slides/slide6.xml" Id="rId7" /><Relationship Type="http://schemas.openxmlformats.org/officeDocument/2006/relationships/notesMaster" Target="/ppt/notesMasters/notesMaster1.xml" Id="rId12" /><Relationship Type="http://schemas.openxmlformats.org/officeDocument/2006/relationships/font" Target="/ppt/fonts/font5.fntdata" Id="rId17" /><Relationship Type="http://schemas.openxmlformats.org/officeDocument/2006/relationships/slide" Target="/ppt/slides/slide1.xml" Id="rId2" /><Relationship Type="http://schemas.openxmlformats.org/officeDocument/2006/relationships/font" Target="/ppt/fonts/font4.fntdata" Id="rId16" /><Relationship Type="http://schemas.openxmlformats.org/officeDocument/2006/relationships/theme" Target="/ppt/theme/theme1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font" Target="/ppt/fonts/font3.fntdata" Id="rId15" /><Relationship Type="http://schemas.microsoft.com/office/2015/10/relationships/revisionInfo" Target="/ppt/revisionInfo.xml" Id="rId23" /><Relationship Type="http://schemas.openxmlformats.org/officeDocument/2006/relationships/slide" Target="/ppt/slides/slide9.xml" Id="rId10" /><Relationship Type="http://schemas.openxmlformats.org/officeDocument/2006/relationships/viewProps" Target="/ppt/viewProps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2.fntdata" Id="rId14" /><Relationship Type="http://schemas.microsoft.com/office/2016/11/relationships/changesInfo" Target="/ppt/changesInfos/changesInfo1.xml" Id="rId22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itha s" userId="7eb392c1c822a5df" providerId="Windows Live" clId="Web-{8156B7F0-36E0-4287-9507-1707AE3F5A48}"/>
    <pc:docChg chg="modSld">
      <pc:chgData name="sujitha s" userId="7eb392c1c822a5df" providerId="Windows Live" clId="Web-{8156B7F0-36E0-4287-9507-1707AE3F5A48}" dt="2026-01-15T13:52:08.715" v="14"/>
      <pc:docMkLst>
        <pc:docMk/>
      </pc:docMkLst>
      <pc:sldChg chg="addSp delSp">
        <pc:chgData name="sujitha s" userId="7eb392c1c822a5df" providerId="Windows Live" clId="Web-{8156B7F0-36E0-4287-9507-1707AE3F5A48}" dt="2026-01-15T13:50:27.731" v="4"/>
        <pc:sldMkLst>
          <pc:docMk/>
          <pc:sldMk cId="0" sldId="258"/>
        </pc:sldMkLst>
        <pc:inkChg chg="add">
          <ac:chgData name="sujitha s" userId="7eb392c1c822a5df" providerId="Windows Live" clId="Web-{8156B7F0-36E0-4287-9507-1707AE3F5A48}" dt="2026-01-15T13:50:02.449" v="0"/>
          <ac:inkMkLst>
            <pc:docMk/>
            <pc:sldMk cId="0" sldId="258"/>
            <ac:inkMk id="19" creationId="{09131DA8-6DDA-3DA4-3878-EFA91CA1AE86}"/>
          </ac:inkMkLst>
        </pc:inkChg>
        <pc:inkChg chg="add del">
          <ac:chgData name="sujitha s" userId="7eb392c1c822a5df" providerId="Windows Live" clId="Web-{8156B7F0-36E0-4287-9507-1707AE3F5A48}" dt="2026-01-15T13:50:15.590" v="2"/>
          <ac:inkMkLst>
            <pc:docMk/>
            <pc:sldMk cId="0" sldId="258"/>
            <ac:inkMk id="20" creationId="{FDC042AB-6A4E-0504-E404-5F4C9AC0FC28}"/>
          </ac:inkMkLst>
        </pc:inkChg>
        <pc:inkChg chg="add">
          <ac:chgData name="sujitha s" userId="7eb392c1c822a5df" providerId="Windows Live" clId="Web-{8156B7F0-36E0-4287-9507-1707AE3F5A48}" dt="2026-01-15T13:50:24.715" v="3"/>
          <ac:inkMkLst>
            <pc:docMk/>
            <pc:sldMk cId="0" sldId="258"/>
            <ac:inkMk id="21" creationId="{FDC7A316-C748-A96F-28D3-06DC68DDE35B}"/>
          </ac:inkMkLst>
        </pc:inkChg>
        <pc:inkChg chg="add">
          <ac:chgData name="sujitha s" userId="7eb392c1c822a5df" providerId="Windows Live" clId="Web-{8156B7F0-36E0-4287-9507-1707AE3F5A48}" dt="2026-01-15T13:50:27.731" v="4"/>
          <ac:inkMkLst>
            <pc:docMk/>
            <pc:sldMk cId="0" sldId="258"/>
            <ac:inkMk id="22" creationId="{8AD6A33C-AEDE-4C2D-1A04-578D6DD0F159}"/>
          </ac:inkMkLst>
        </pc:inkChg>
      </pc:sldChg>
      <pc:sldChg chg="addSp">
        <pc:chgData name="sujitha s" userId="7eb392c1c822a5df" providerId="Windows Live" clId="Web-{8156B7F0-36E0-4287-9507-1707AE3F5A48}" dt="2026-01-15T13:52:08.715" v="14"/>
        <pc:sldMkLst>
          <pc:docMk/>
          <pc:sldMk cId="0" sldId="259"/>
        </pc:sldMkLst>
        <pc:inkChg chg="add">
          <ac:chgData name="sujitha s" userId="7eb392c1c822a5df" providerId="Windows Live" clId="Web-{8156B7F0-36E0-4287-9507-1707AE3F5A48}" dt="2026-01-15T13:50:45.121" v="5"/>
          <ac:inkMkLst>
            <pc:docMk/>
            <pc:sldMk cId="0" sldId="259"/>
            <ac:inkMk id="7" creationId="{F91AA3EB-DFF0-B437-38B2-E2DBBAF5DD7F}"/>
          </ac:inkMkLst>
        </pc:inkChg>
        <pc:inkChg chg="add">
          <ac:chgData name="sujitha s" userId="7eb392c1c822a5df" providerId="Windows Live" clId="Web-{8156B7F0-36E0-4287-9507-1707AE3F5A48}" dt="2026-01-15T13:52:08.715" v="14"/>
          <ac:inkMkLst>
            <pc:docMk/>
            <pc:sldMk cId="0" sldId="259"/>
            <ac:inkMk id="8" creationId="{4E586CF9-9CBD-FF04-78E0-E88980A81E38}"/>
          </ac:inkMkLst>
        </pc:inkChg>
      </pc:sldChg>
      <pc:sldChg chg="addSp">
        <pc:chgData name="sujitha s" userId="7eb392c1c822a5df" providerId="Windows Live" clId="Web-{8156B7F0-36E0-4287-9507-1707AE3F5A48}" dt="2026-01-15T13:51:01.418" v="7"/>
        <pc:sldMkLst>
          <pc:docMk/>
          <pc:sldMk cId="0" sldId="261"/>
        </pc:sldMkLst>
        <pc:inkChg chg="add">
          <ac:chgData name="sujitha s" userId="7eb392c1c822a5df" providerId="Windows Live" clId="Web-{8156B7F0-36E0-4287-9507-1707AE3F5A48}" dt="2026-01-15T13:50:57.387" v="6"/>
          <ac:inkMkLst>
            <pc:docMk/>
            <pc:sldMk cId="0" sldId="261"/>
            <ac:inkMk id="8" creationId="{2D8635E6-A996-5C91-36BC-F1212D7F90D8}"/>
          </ac:inkMkLst>
        </pc:inkChg>
        <pc:inkChg chg="add">
          <ac:chgData name="sujitha s" userId="7eb392c1c822a5df" providerId="Windows Live" clId="Web-{8156B7F0-36E0-4287-9507-1707AE3F5A48}" dt="2026-01-15T13:51:01.418" v="7"/>
          <ac:inkMkLst>
            <pc:docMk/>
            <pc:sldMk cId="0" sldId="261"/>
            <ac:inkMk id="9" creationId="{B0FF5D9C-807E-6956-E113-B2C57E42601D}"/>
          </ac:inkMkLst>
        </pc:inkChg>
      </pc:sldChg>
      <pc:sldChg chg="addSp">
        <pc:chgData name="sujitha s" userId="7eb392c1c822a5df" providerId="Windows Live" clId="Web-{8156B7F0-36E0-4287-9507-1707AE3F5A48}" dt="2026-01-15T13:51:15.715" v="9"/>
        <pc:sldMkLst>
          <pc:docMk/>
          <pc:sldMk cId="0" sldId="262"/>
        </pc:sldMkLst>
        <pc:inkChg chg="add">
          <ac:chgData name="sujitha s" userId="7eb392c1c822a5df" providerId="Windows Live" clId="Web-{8156B7F0-36E0-4287-9507-1707AE3F5A48}" dt="2026-01-15T13:51:12.043" v="8"/>
          <ac:inkMkLst>
            <pc:docMk/>
            <pc:sldMk cId="0" sldId="262"/>
            <ac:inkMk id="8" creationId="{3C3600DC-1207-2CD5-3771-C7E16E522F0E}"/>
          </ac:inkMkLst>
        </pc:inkChg>
        <pc:inkChg chg="add">
          <ac:chgData name="sujitha s" userId="7eb392c1c822a5df" providerId="Windows Live" clId="Web-{8156B7F0-36E0-4287-9507-1707AE3F5A48}" dt="2026-01-15T13:51:15.715" v="9"/>
          <ac:inkMkLst>
            <pc:docMk/>
            <pc:sldMk cId="0" sldId="262"/>
            <ac:inkMk id="9" creationId="{E68E703E-E718-1D87-ECA9-417ECDFACE92}"/>
          </ac:inkMkLst>
        </pc:inkChg>
      </pc:sldChg>
      <pc:sldChg chg="addSp">
        <pc:chgData name="sujitha s" userId="7eb392c1c822a5df" providerId="Windows Live" clId="Web-{8156B7F0-36E0-4287-9507-1707AE3F5A48}" dt="2026-01-15T13:51:33.590" v="10"/>
        <pc:sldMkLst>
          <pc:docMk/>
          <pc:sldMk cId="0" sldId="264"/>
        </pc:sldMkLst>
        <pc:inkChg chg="add">
          <ac:chgData name="sujitha s" userId="7eb392c1c822a5df" providerId="Windows Live" clId="Web-{8156B7F0-36E0-4287-9507-1707AE3F5A48}" dt="2026-01-15T13:51:33.590" v="10"/>
          <ac:inkMkLst>
            <pc:docMk/>
            <pc:sldMk cId="0" sldId="264"/>
            <ac:inkMk id="8" creationId="{29DB0B39-6917-EFFE-529C-0B9302CC7B1C}"/>
          </ac:inkMkLst>
        </pc:inkChg>
      </pc:sldChg>
      <pc:sldChg chg="addSp">
        <pc:chgData name="sujitha s" userId="7eb392c1c822a5df" providerId="Windows Live" clId="Web-{8156B7F0-36E0-4287-9507-1707AE3F5A48}" dt="2026-01-15T13:51:54.043" v="13"/>
        <pc:sldMkLst>
          <pc:docMk/>
          <pc:sldMk cId="0" sldId="265"/>
        </pc:sldMkLst>
        <pc:inkChg chg="add">
          <ac:chgData name="sujitha s" userId="7eb392c1c822a5df" providerId="Windows Live" clId="Web-{8156B7F0-36E0-4287-9507-1707AE3F5A48}" dt="2026-01-15T13:51:40.387" v="11"/>
          <ac:inkMkLst>
            <pc:docMk/>
            <pc:sldMk cId="0" sldId="265"/>
            <ac:inkMk id="18" creationId="{C4BD360C-54EE-AA9A-5A91-3961360C642C}"/>
          </ac:inkMkLst>
        </pc:inkChg>
        <pc:inkChg chg="add">
          <ac:chgData name="sujitha s" userId="7eb392c1c822a5df" providerId="Windows Live" clId="Web-{8156B7F0-36E0-4287-9507-1707AE3F5A48}" dt="2026-01-15T13:51:51.262" v="12"/>
          <ac:inkMkLst>
            <pc:docMk/>
            <pc:sldMk cId="0" sldId="265"/>
            <ac:inkMk id="19" creationId="{A172CC91-F185-1F74-3A97-E0137FD479AB}"/>
          </ac:inkMkLst>
        </pc:inkChg>
        <pc:inkChg chg="add">
          <ac:chgData name="sujitha s" userId="7eb392c1c822a5df" providerId="Windows Live" clId="Web-{8156B7F0-36E0-4287-9507-1707AE3F5A48}" dt="2026-01-15T13:51:54.043" v="13"/>
          <ac:inkMkLst>
            <pc:docMk/>
            <pc:sldMk cId="0" sldId="265"/>
            <ac:inkMk id="20" creationId="{5397601B-3242-BCD2-4A9D-AFA27F961612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26638 14248 16383 0 0,'19'-6'0'0'0,"37"-22"0"0"0,47-17 0 0 0,69-27 0 0 0,67-13 0 0 0,24-5 0 0 0,6 6 0 0 0,-25 12 0 0 0,-41 18 0 0 0,-36 11 0 0 0,-35 14 0 0 0,-32 11 0 0 0,-28 3 0 0 0,-20 4 0 0 0,-6 3 0 0 0,-4 4 0 0 0,3 2 0 0 0,-1 2 0 0 0,0 0 0 0 0,4 1 0 0 0,1 0 0 0 0,-3-1 0 0 0,-2 1 0 0 0,-2-1 0 0 0,-3 0 0 0 0,-1 0 0 0 0,-1 0 0 0 0,0 0 0 0 0,-1 0 0 0 0,-18 7 0 0 0,-32 7 0 0 0,-25 15 0 0 0,-38 14 0 0 0,-18 13 0 0 0,-12 3 0 0 0,-6 4 0 0 0,3-9 0 0 0,8-7 0 0 0,9-5 0 0 0,7-10 0 0 0,7-5 0 0 0,9-5 0 0 0,12-8 0 0 0,14 0 0 0 0,10-2 0 0 0,3-3 0 0 0,1-3 0 0 0,0-2 0 0 0,-2-3 0 0 0,11-1 0 0 0,15 0 0 0 0,28-1 0 0 0,29 1 0 0 0,24-1 0 0 0,18 1 0 0 0,13-1 0 0 0,6 1 0 0 0,-15-6 0 0 0,-19-2 0 0 0,-15 0 0 0 0,-13 1 0 0 0,-9 3 0 0 0,-4 1 0 0 0,-3 2 0 0 0,-1 0 0 0 0,-12 1 0 0 0,-22 0 0 0 0,-17 1 0 0 0,-25-1 0 0 0,-23 0 0 0 0,-13 0 0 0 0,0 1 0 0 0,8-1 0 0 0,3 0 0 0 0,7 0 0 0 0,8 0 0 0 0,6 0 0 0 0,5 0 0 0 0,22-7 0 0 0,21-1 0 0 0,17 0 0 0 0,17-5 0 0 0,16-6 0 0 0,4 0 0 0 0,1 3 0 0 0,2-1 0 0 0,-2 1 0 0 0,-4 4 0 0 0,-24 4 0 0 0,-23 3 0 0 0,-18 3 0 0 0,-14 1 0 0 0,-1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30409 13978 16383 0 0,'-12'0'0'0'0,"-17"0"0"0"0,-23 0 0 0 0,-14 0 0 0 0,-2 0 0 0 0,-3 0 0 0 0,5 0 0 0 0,-5 0 0 0 0,3 0 0 0 0,1 0 0 0 0,5 0 0 0 0,7 0 0 0 0,7 0 0 0 0,5 0 0 0 0,3 0 0 0 0,3 0 0 0 0,1 0 0 0 0,1 0 0 0 0,0 0 0 0 0,-1 0 0 0 0,0 0 0 0 0,-1 0 0 0 0,1 0 0 0 0,-7 0 0 0 0,-2 0 0 0 0,0 0 0 0 0,2 0 0 0 0,1 0 0 0 0,3 0 0 0 0,0-6 0 0 0,2-2 0 0 0,-6 0 0 0 0,-2 1 0 0 0,1-3 0 0 0,1-2 0 0 0,-5 3 0 0 0,1 2 0 0 0,0 2 0 0 0,-3-3 0 0 0,1-2 0 0 0,1 2 0 0 0,4-4 0 0 0,-4-1 0 0 0,1 3 0 0 0,-6 2 0 0 0,2 4 0 0 0,-4-5 0 0 0,1-1 0 0 0,4 2 0 0 0,3 2 0 0 0,5 2 0 0 0,2 2 0 0 0,2 1 0 0 0,-5-6 0 0 0,-1-1 0 0 0,0 0 0 0 0,1-4 0 0 0,3 0 0 0 0,-6 1 0 0 0,0 3 0 0 0,0 3 0 0 0,3 3 0 0 0,2 0 0 0 0,-4 2 0 0 0,-2 0 0 0 0,2 1 0 0 0,-4-7 0 0 0,0-2 0 0 0,-5 1 0 0 0,1 1 0 0 0,4 1 0 0 0,3 2 0 0 0,4 2 0 0 0,2 0 0 0 0,2 1 0 0 0,1 0 0 0 0,1 1 0 0 0,-1-1 0 0 0,1 0 0 0 0,0 1 0 0 0,0-1 0 0 0,-1 0 0 0 0,0 0 0 0 0,1 0 0 0 0,-1 0 0 0 0,0 0 0 0 0,-6 0 0 0 0,-2 0 0 0 0,-6 0 0 0 0,-1 0 0 0 0,-3 0 0 0 0,0 0 0 0 0,-2 0 0 0 0,2 0 0 0 0,4 0 0 0 0,-1 0 0 0 0,1 0 0 0 0,3 0 0 0 0,4 0 0 0 0,3 0 0 0 0,2 0 0 0 0,2 0 0 0 0,0 0 0 0 0,1 0 0 0 0,6 6 0 0 0,9 9 0 0 0,7 7 0 0 0,6 7 0 0 0,11-2 0 0 0,11-5 0 0 0,10 0 0 0 0,6-5 0 0 0,5-4 0 0 0,-3 2 0 0 0,-2-2 0 0 0,1-4 0 0 0,-5 4 0 0 0,0 0 0 0 0,-5 3 0 0 0,0-1 0 0 0,3-3 0 0 0,-3 3 0 0 0,2-1 0 0 0,3-3 0 0 0,3-4 0 0 0,3-2 0 0 0,2-3 0 0 0,2-1 0 0 0,1-1 0 0 0,1-1 0 0 0,-1 1 0 0 0,1-1 0 0 0,-1 1 0 0 0,0-1 0 0 0,0 1 0 0 0,0 0 0 0 0,0 0 0 0 0,0 0 0 0 0,-1 0 0 0 0,1 0 0 0 0,0 0 0 0 0,0 0 0 0 0,0 0 0 0 0,6 0 0 0 0,2 0 0 0 0,-1 0 0 0 0,0 0 0 0 0,-3 0 0 0 0,-1 0 0 0 0,-2 0 0 0 0,-1 0 0 0 0,0 0 0 0 0,6 0 0 0 0,8-6 0 0 0,2-2 0 0 0,4 0 0 0 0,11 1 0 0 0,13 3 0 0 0,0 1 0 0 0,-3 1 0 0 0,-1 2 0 0 0,-8 0 0 0 0,-3-6 0 0 0,0-2 0 0 0,-6 0 0 0 0,-5 2 0 0 0,-7 2 0 0 0,-6-5 0 0 0,4-1 0 0 0,0 1 0 0 0,-2 3 0 0 0,4 2 0 0 0,0 1 0 0 0,-1-4 0 0 0,3-2 0 0 0,0 1 0 0 0,-3 2 0 0 0,-3-4 0 0 0,-2-1 0 0 0,-3 2 0 0 0,5 2 0 0 0,-5-3 0 0 0,-3-1 0 0 0,-1 2 0 0 0,-1 2 0 0 0,1 3 0 0 0,0 1 0 0 0,1-4 0 0 0,0-2 0 0 0,0 2 0 0 0,-5-5 0 0 0,-3-7 0 0 0,1 0 0 0 0,2 4 0 0 0,1 3 0 0 0,-4-1 0 0 0,-1 0 0 0 0,1 4 0 0 0,3-4 0 0 0,1 0 0 0 0,-4-3 0 0 0,0 1 0 0 0,0 2 0 0 0,-3-2 0 0 0,-1 2 0 0 0,2 2 0 0 0,4 3 0 0 0,2 4 0 0 0,2 1 0 0 0,-5-4 0 0 0,0-1 0 0 0,0 1 0 0 0,2 1 0 0 0,2 2 0 0 0,1 2 0 0 0,2 1 0 0 0,0 0 0 0 0,1 1 0 0 0,0 1 0 0 0,0-1 0 0 0,0 0 0 0 0,0 0 0 0 0,-6 7 0 0 0,-2 1 0 0 0,-7 7 0 0 0,1-1 0 0 0,-5 5 0 0 0,1-1 0 0 0,-3 2 0 0 0,3-2 0 0 0,4 2 0 0 0,-2 4 0 0 0,-5 5 0 0 0,-4 2 0 0 0,-5 4 0 0 0,-4 1 0 0 0,-1 1 0 0 0,-2 0 0 0 0,-1 1 0 0 0,0-1 0 0 0,0 1 0 0 0,0-1 0 0 0,-6-6 0 0 0,-1-3 0 0 0,-7-5 0 0 0,-6-7 0 0 0,-6-6 0 0 0,2 1 0 0 0,-2-1 0 0 0,5 4 0 0 0,-2 0 0 0 0,-1-3 0 0 0,-4-3 0 0 0,-3-3 0 0 0,-2-2 0 0 0,5 4 0 0 0,0 1 0 0 0,0 0 0 0 0,-2-2 0 0 0,-2-2 0 0 0,-1-2 0 0 0,-2-1 0 0 0,0 0 0 0 0,-1-2 0 0 0,0 1 0 0 0,-1 0 0 0 0,1-1 0 0 0,0 1 0 0 0,0 0 0 0 0,0 0 0 0 0,0 0 0 0 0,1 6 0 0 0,-1 2 0 0 0,-6 0 0 0 0,-2-1 0 0 0,0-3 0 0 0,2-1 0 0 0,1-1 0 0 0,3-2 0 0 0,0 0 0 0 0,2 0 0 0 0,0 0 0 0 0,1 6 0 0 0,-1 2 0 0 0,1-1 0 0 0,-1 0 0 0 0,0-3 0 0 0,1-1 0 0 0,-1-1 0 0 0,0-2 0 0 0,0 0 0 0 0,1 0 0 0 0,-1 0 0 0 0,0-1 0 0 0,0 1 0 0 0,0 0 0 0 0,1 0 0 0 0,-1 0 0 0 0,0 0 0 0 0,0 0 0 0 0,7 6 0 0 0,1 2 0 0 0,0 0 0 0 0,-1-2 0 0 0,-3-1 0 0 0,0-2 0 0 0,-3-2 0 0 0,0 0 0 0 0,-1-1 0 0 0,0 0 0 0 0,0-1 0 0 0,0 1 0 0 0,0 0 0 0 0,0 0 0 0 0,0-1 0 0 0,0 1 0 0 0,0 0 0 0 0,0 0 0 0 0,0 0 0 0 0,1 0 0 0 0,-1 0 0 0 0,-6 0 0 0 0,-2 0 0 0 0,0 0 0 0 0,8 7 0 0 0,4 1 0 0 0,1 0 0 0 0,0-2 0 0 0,-1-1 0 0 0,-1-2 0 0 0,-1-2 0 0 0,0 0 0 0 0,-2-1 0 0 0,0 0 0 0 0,0-1 0 0 0,0 1 0 0 0,0 0 0 0 0,0-1 0 0 0,-6 1 0 0 0,-2 0 0 0 0,0 0 0 0 0,2 0 0 0 0,1 0 0 0 0,3 0 0 0 0,1 0 0 0 0,0 0 0 0 0,1 0 0 0 0,1 0 0 0 0,-1 0 0 0 0,1 0 0 0 0,-1 0 0 0 0,1 0 0 0 0,-1 0 0 0 0,0 0 0 0 0,1 0 0 0 0,-1 0 0 0 0,0 0 0 0 0,0 0 0 0 0,0 0 0 0 0,0 0 0 0 0,7-6 0 0 0,1-2 0 0 0,0 0 0 0 0,-1 1 0 0 0,4-4 0 0 0,7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25876 13457 16383 0 0,'19'0'0'0'0,"69"0"0"0"0,81 6 0 0 0,82 9 0 0 0,54 7 0 0 0,6 7 0 0 0,-24 4 0 0 0,-42 4 0 0 0,-45-6 0 0 0,-49-7 0 0 0,-38-8 0 0 0,-32-7 0 0 0,-24-4 0 0 0,-15-4 0 0 0,-8-2 0 0 0,-4 0 0 0 0,5-1 0 0 0,4 1 0 0 0,7 0 0 0 0,2 0 0 0 0,-1 1 0 0 0,-2-1 0 0 0,-2 1 0 0 0,3 0 0 0 0,1 0 0 0 0,-1 0 0 0 0,-3 0 0 0 0,-2 1 0 0 0,4-1 0 0 0,2 0 0 0 0,-2 0 0 0 0,4 0 0 0 0,0 0 0 0 0,-2 0 0 0 0,-3 0 0 0 0,-2 0 0 0 0,-2 0 0 0 0,-9-7 0 0 0,-2-1 0 0 0,0 0 0 0 0,0 2 0 0 0,3-5 0 0 0,2 0 0 0 0,1 1 0 0 0,1 3 0 0 0,0 3 0 0 0,1 1 0 0 0,0 2 0 0 0,1 1 0 0 0,-1 0 0 0 0,0 0 0 0 0,0 1 0 0 0,0-1 0 0 0,0 1 0 0 0,-7-7 0 0 0,-1-3 0 0 0,-1 2 0 0 0,3 0 0 0 0,1 3 0 0 0,2 1 0 0 0,1 1 0 0 0,-5 8 0 0 0,-8 8 0 0 0,-7 9 0 0 0,-7 6 0 0 0,-4 5 0 0 0,-3 3 0 0 0,-2 1 0 0 0,-7-6 0 0 0,-2-2 0 0 0,-5 1 0 0 0,-1 0 0 0 0,3 2 0 0 0,-3-5 0 0 0,2-1 0 0 0,2 1 0 0 0,4 3 0 0 0,-3-5 0 0 0,1 0 0 0 0,-6-5 0 0 0,-4-5 0 0 0,-7-6 0 0 0,-4-5 0 0 0,-3-3 0 0 0,-3-1 0 0 0,6-2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30383 14110 16383 0 0,'-6'0'0'0'0,"-9"0"0"0"0,-20 0 0 0 0,-17 0 0 0 0,-18 0 0 0 0,-10 0 0 0 0,-3 0 0 0 0,-1 0 0 0 0,8 0 0 0 0,-2-6 0 0 0,0-3 0 0 0,0 1 0 0 0,2 2 0 0 0,6 1 0 0 0,10 3 0 0 0,9 0 0 0 0,6 1 0 0 0,-1 1 0 0 0,0-6 0 0 0,3-2 0 0 0,-5 1 0 0 0,0 1 0 0 0,-5 1 0 0 0,1 3 0 0 0,3 0 0 0 0,3-5 0 0 0,4-1 0 0 0,2 0 0 0 0,2 2 0 0 0,1-4 0 0 0,1-1 0 0 0,0 2 0 0 0,0 2 0 0 0,-1 2 0 0 0,7-3 0 0 0,2-2 0 0 0,-1 2 0 0 0,-1 2 0 0 0,-2 2 0 0 0,-2-5 0 0 0,-2 0 0 0 0,0 0 0 0 0,-1 3 0 0 0,0-4 0 0 0,0-1 0 0 0,-7 2 0 0 0,-1 2 0 0 0,-6 3 0 0 0,-1 1 0 0 0,9-4 0 0 0,-1-2 0 0 0,-5 2 0 0 0,-2-5 0 0 0,3-1 0 0 0,-9 3 0 0 0,-2 2 0 0 0,3-3 0 0 0,-1 0 0 0 0,2 2 0 0 0,5 2 0 0 0,4-3 0 0 0,-8-1 0 0 0,-2 2 0 0 0,3 3 0 0 0,-3 1 0 0 0,3-3 0 0 0,3-2 0 0 0,5 2 0 0 0,-4-4 0 0 0,2-1 0 0 0,1 3 0 0 0,-3 3 0 0 0,0 2 0 0 0,2 2 0 0 0,3 2 0 0 0,3 1 0 0 0,2-6 0 0 0,1-2 0 0 0,1 1 0 0 0,0 1 0 0 0,1 2 0 0 0,0 1 0 0 0,0 2 0 0 0,-1 0 0 0 0,0-5 0 0 0,1-2 0 0 0,-1 0 0 0 0,0 2 0 0 0,0 2 0 0 0,1 1 0 0 0,-1 2 0 0 0,0 0 0 0 0,0-5 0 0 0,0-2 0 0 0,0 0 0 0 0,1 2 0 0 0,-1 2 0 0 0,0 1 0 0 0,0 2 0 0 0,0 0 0 0 0,1 1 0 0 0,-1 1 0 0 0,6 5 0 0 0,9 9 0 0 0,8 8 0 0 0,6 6 0 0 0,4 5 0 0 0,10-4 0 0 0,10-7 0 0 0,2-1 0 0 0,-2 2 0 0 0,2-3 0 0 0,-1 1 0 0 0,2-3 0 0 0,-2 1 0 0 0,3-2 0 0 0,3-5 0 0 0,-1 2 0 0 0,1 5 0 0 0,3-1 0 0 0,4-4 0 0 0,3-5 0 0 0,1-3 0 0 0,-4 2 0 0 0,-1 1 0 0 0,0-2 0 0 0,2-2 0 0 0,2-2 0 0 0,-4 4 0 0 0,-2 1 0 0 0,1-1 0 0 0,3-2 0 0 0,1-2 0 0 0,-4 5 0 0 0,0 0 0 0 0,0 0 0 0 0,3-3 0 0 0,1-2 0 0 0,3-1 0 0 0,1-2 0 0 0,0-1 0 0 0,1 0 0 0 0,0 0 0 0 0,0-1 0 0 0,1 1 0 0 0,-1 0 0 0 0,0-1 0 0 0,0 1 0 0 0,-1 0 0 0 0,1 0 0 0 0,0 0 0 0 0,0 0 0 0 0,0 0 0 0 0,-1 0 0 0 0,1 0 0 0 0,0 0 0 0 0,0 0 0 0 0,0 0 0 0 0,0 0 0 0 0,-1 0 0 0 0,1 0 0 0 0,0 0 0 0 0,0 0 0 0 0,0 0 0 0 0,-1 0 0 0 0,1 0 0 0 0,6 0 0 0 0,2 0 0 0 0,0 0 0 0 0,-2 0 0 0 0,-1 0 0 0 0,-3 0 0 0 0,0 0 0 0 0,-2 0 0 0 0,0 0 0 0 0,-1 0 0 0 0,1 0 0 0 0,-1 0 0 0 0,1 0 0 0 0,0 0 0 0 0,-1 0 0 0 0,1 0 0 0 0,0 0 0 0 0,0 0 0 0 0,6 0 0 0 0,2 0 0 0 0,0 0 0 0 0,-2 0 0 0 0,4 0 0 0 0,1 0 0 0 0,-1 0 0 0 0,-4 0 0 0 0,-1 0 0 0 0,-3-6 0 0 0,-1-2 0 0 0,-1 0 0 0 0,0-5 0 0 0,-1 0 0 0 0,0 2 0 0 0,1 3 0 0 0,-1 3 0 0 0,1 3 0 0 0,0 0 0 0 0,-1 2 0 0 0,1 0 0 0 0,0 1 0 0 0,0-1 0 0 0,0 1 0 0 0,-1-1 0 0 0,1 1 0 0 0,0-1 0 0 0,6 0 0 0 0,2 0 0 0 0,0 0 0 0 0,-2 0 0 0 0,-1 0 0 0 0,-3 0 0 0 0,-7 6 0 0 0,-9 8 0 0 0,-15 3 0 0 0,-15-3 0 0 0,-6 3 0 0 0,-7-1 0 0 0,-7-4 0 0 0,-5-3 0 0 0,-3-4 0 0 0,4 4 0 0 0,2 0 0 0 0,-1-1 0 0 0,4 4 0 0 0,1 0 0 0 0,-2-2 0 0 0,-2-3 0 0 0,3 4 0 0 0,1 0 0 0 0,-3-2 0 0 0,4 4 0 0 0,0 0 0 0 0,-3-3 0 0 0,-2-3 0 0 0,3 4 0 0 0,0 0 0 0 0,-2-2 0 0 0,-2-2 0 0 0,-3-3 0 0 0,-1-2 0 0 0,4 5 0 0 0,2 2 0 0 0,-1-2 0 0 0,-2-1 0 0 0,-2-2 0 0 0,-1-1 0 0 0,-2-2 0 0 0,0 0 0 0 0,-1-2 0 0 0,0 1 0 0 0,-1 0 0 0 0,1-1 0 0 0,0 1 0 0 0,0 0 0 0 0,0 0 0 0 0,0 0 0 0 0,7 6 0 0 0,1 2 0 0 0,1 0 0 0 0,-3-1 0 0 0,-1-3 0 0 0,-2-1 0 0 0,-1-1 0 0 0,-2-2 0 0 0,1 0 0 0 0,-1 0 0 0 0,-1 0 0 0 0,1-1 0 0 0,0 1 0 0 0,0 6 0 0 0,0 2 0 0 0,0 0 0 0 0,0-1 0 0 0,1-3 0 0 0,-1-1 0 0 0,0-2 0 0 0,0 0 0 0 0,0-1 0 0 0,1 0 0 0 0,-1 0 0 0 0,0-1 0 0 0,0 1 0 0 0,0 0 0 0 0,1 0 0 0 0,-1-1 0 0 0,0 1 0 0 0,0 0 0 0 0,0 0 0 0 0,1 0 0 0 0,-1 1 0 0 0,0-1 0 0 0,0 0 0 0 0,0 0 0 0 0,0 0 0 0 0,-6 0 0 0 0,-2 0 0 0 0,1 0 0 0 0,0 0 0 0 0,3 0 0 0 0,1 0 0 0 0,-4 0 0 0 0,-2 0 0 0 0,1 0 0 0 0,2 0 0 0 0,2 0 0 0 0,2 0 0 0 0,1 0 0 0 0,1 0 0 0 0,0 0 0 0 0,1 0 0 0 0,-1 0 0 0 0,1 0 0 0 0,-1 0 0 0 0,7-7 0 0 0,1-1 0 0 0,7-6 0 0 0,0-1 0 0 0,-3 3 0 0 0,-2 2 0 0 0,-4 4 0 0 0,-2 3 0 0 0,4-5 0 0 0,0-1 0 0 0,0 2 0 0 0,4-5 0 0 0,1 0 0 0 0,-3 1 0 0 0,-2 4 0 0 0,-3-4 0 0 0,-2 0 0 0 0,5-5 0 0 0,7 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27802 13965 16383 0 0,'7'0'0'0'0,"7"0"0"0"0,9 0 0 0 0,6 0 0 0 0,4 0 0 0 0,3 0 0 0 0,2 0 0 0 0,1 0 0 0 0,-1 0 0 0 0,0 0 0 0 0,0 0 0 0 0,-1 0 0 0 0,1 0 0 0 0,-1 0 0 0 0,-1 0 0 0 0,1 0 0 0 0,0 0 0 0 0,0 0 0 0 0,-1 0 0 0 0,1 0 0 0 0,-6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25728 13457 16383 0 0,'13'0'0'0'0,"16"0"0"0"0,22 0 0 0 0,15 0 0 0 0,15 6 0 0 0,0 2 0 0 0,-7 0 0 0 0,-4-1 0 0 0,5-3 0 0 0,2 5 0 0 0,-6 1 0 0 0,-2-1 0 0 0,-1 3 0 0 0,-5 1 0 0 0,-7 4 0 0 0,-1-2 0 0 0,-3-2 0 0 0,-5-4 0 0 0,-3-3 0 0 0,-4-3 0 0 0,-1-2 0 0 0,-2 5 0 0 0,-1 2 0 0 0,0-1 0 0 0,0-1 0 0 0,0-2 0 0 0,0-1 0 0 0,1-2 0 0 0,-1-1 0 0 0,1 0 0 0 0,0 0 0 0 0,0 0 0 0 0,0-1 0 0 0,0 1 0 0 0,-1 0 0 0 0,1 0 0 0 0,6 0 0 0 0,2 0 0 0 0,0 6 0 0 0,-2 2 0 0 0,-1 0 0 0 0,4-1 0 0 0,0-3 0 0 0,0 5 0 0 0,3 1 0 0 0,1-1 0 0 0,-3 3 0 0 0,-3 1 0 0 0,-2-3 0 0 0,4-2 0 0 0,0-3 0 0 0,-1-3 0 0 0,-2 0 0 0 0,-3-2 0 0 0,-1-1 0 0 0,-1 1 0 0 0,-1-1 0 0 0,0 1 0 0 0,-1-1 0 0 0,1 1 0 0 0,-1 0 0 0 0,1 0 0 0 0,-1 0 0 0 0,1 0 0 0 0,0 0 0 0 0,0 0 0 0 0,0 0 0 0 0,-1 0 0 0 0,1 0 0 0 0,0 0 0 0 0,0 0 0 0 0,0 0 0 0 0,-1 0 0 0 0,1 0 0 0 0,0 0 0 0 0,0 0 0 0 0,0 0 0 0 0,0 0 0 0 0,-1 0 0 0 0,1 0 0 0 0,0 0 0 0 0,0 0 0 0 0,0 0 0 0 0,-1 0 0 0 0,1 0 0 0 0,0 0 0 0 0,0 0 0 0 0,0 0 0 0 0,-1 0 0 0 0,1 0 0 0 0,0 0 0 0 0,0 0 0 0 0,0 0 0 0 0,0 0 0 0 0,-1 0 0 0 0,1 0 0 0 0,0 0 0 0 0,-6 6 0 0 0,-3 3 0 0 0,1-1 0 0 0,1-2 0 0 0,-4 5 0 0 0,-6 6 0 0 0,-8 7 0 0 0,-4 6 0 0 0,-5 3 0 0 0,-2 3 0 0 0,-2 2 0 0 0,6-6 0 0 0,2-15 0 0 0,6-10 0 0 0,7-6 0 0 0,1-10 0 0 0,2-3 0 0 0,4 0 0 0 0,3 3 0 0 0,3 2 0 0 0,-10 3 0 0 0,-15 2 0 0 0,-16 1 0 0 0,-12 7 0 0 0,-10 3 0 0 0,-5 5 0 0 0,-3 2 0 0 0,-2 3 0 0 0,0-1 0 0 0,1-4 0 0 0,0 2 0 0 0,1-2 0 0 0,0-2 0 0 0,1-5 0 0 0,0 4 0 0 0,-6-1 0 0 0,4 5 0 0 0,3 0 0 0 0,1-3 0 0 0,0-4 0 0 0,0-2 0 0 0,0-3 0 0 0,-1-2 0 0 0,0-1 0 0 0,-1-1 0 0 0,0 1 0 0 0,0-1 0 0 0,1 1 0 0 0,-1-1 0 0 0,0 1 0 0 0,0 0 0 0 0,0 0 0 0 0,0 0 0 0 0,0 0 0 0 0,1 0 0 0 0,-1 0 0 0 0,0 0 0 0 0,0 0 0 0 0,0 0 0 0 0,1 0 0 0 0,-1 0 0 0 0,0 0 0 0 0,0 0 0 0 0,0 0 0 0 0,0 0 0 0 0,1 0 0 0 0,-1 0 0 0 0,0 0 0 0 0,0 0 0 0 0,0 0 0 0 0,1 0 0 0 0,-1 0 0 0 0,0 0 0 0 0,0 0 0 0 0,0 0 0 0 0,1 0 0 0 0,-1 0 0 0 0,0 0 0 0 0,0 0 0 0 0,0 0 0 0 0,-6 0 0 0 0,-2 0 0 0 0,0 0 0 0 0,2 0 0 0 0,2 0 0 0 0,1 0 0 0 0,2 0 0 0 0,0 0 0 0 0,2 0 0 0 0,-1 0 0 0 0,1 0 0 0 0,-1 0 0 0 0,1 0 0 0 0,-1 0 0 0 0,0 0 0 0 0,1 0 0 0 0,-1 0 0 0 0,0 0 0 0 0,0 0 0 0 0,0 0 0 0 0,0 0 0 0 0,1 0 0 0 0,-1 0 0 0 0,0-6 0 0 0,0-3 0 0 0,0 1 0 0 0,1-4 0 0 0,-1-1 0 0 0,0 2 0 0 0,0 3 0 0 0,0 3 0 0 0,1 2 0 0 0,-1 2 0 0 0,0 1 0 0 0,0 0 0 0 0,0 1 0 0 0,0-1 0 0 0,1 1 0 0 0,-1-1 0 0 0,0 0 0 0 0,0 0 0 0 0,0 0 0 0 0,7-6 0 0 0,1-2 0 0 0,0 0 0 0 0,-1 1 0 0 0,-2 3 0 0 0,-2 1 0 0 0,-1 2 0 0 0,-2 0 0 0 0,1 1 0 0 0,-2 0 0 0 0,1 1 0 0 0,0-1 0 0 0,0 0 0 0 0,0 0 0 0 0,0 0 0 0 0,0 1 0 0 0,0-1 0 0 0,1 0 0 0 0,-1 0 0 0 0,0 0 0 0 0,0 0 0 0 0,0 0 0 0 0,1 0 0 0 0,11 0 0 0 0,18 0 0 0 0,21 0 0 0 0,15 0 0 0 0,3 6 0 0 0,2 2 0 0 0,2 0 0 0 0,0-2 0 0 0,1-1 0 0 0,-6 4 0 0 0,-2 1 0 0 0,-6 5 0 0 0,-1-1 0 0 0,3-1 0 0 0,3-4 0 0 0,2-4 0 0 0,-2 5 0 0 0,-1-1 0 0 0,1-1 0 0 0,3-2 0 0 0,2-2 0 0 0,1-1 0 0 0,2-3 0 0 0,1 1 0 0 0,0-2 0 0 0,0 1 0 0 0,0 0 0 0 0,0-1 0 0 0,0 1 0 0 0,0 0 0 0 0,0 0 0 0 0,0 6 0 0 0,0 2 0 0 0,0 0 0 0 0,0-1 0 0 0,-1-3 0 0 0,1-1 0 0 0,0-1 0 0 0,0-2 0 0 0,0 0 0 0 0,-1 0 0 0 0,1 0 0 0 0,-6-1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28501 14007 16383 0 0,'-6'0'0'0'0,"-2"-7"0"0"0,-7-1 0 0 0,-6 0 0 0 0,-6-5 0 0 0,-4 1 0 0 0,-4 1 0 0 0,-2 3 0 0 0,-1 3 0 0 0,0-4 0 0 0,0-1 0 0 0,0 2 0 0 0,0-4 0 0 0,1-1 0 0 0,0 3 0 0 0,0 3 0 0 0,0 2 0 0 0,7 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25643 13710 16383 0 0,'7'0'0'0'0,"14"-6"0"0"0,16-2 0 0 0,20 0 0 0 0,14-5 0 0 0,13 0 0 0 0,5 3 0 0 0,6 2 0 0 0,-7 3 0 0 0,-12 2 0 0 0,-13 2 0 0 0,-10 0 0 0 0,-9 2 0 0 0,-5-1 0 0 0,-3 1 0 0 0,-2-1 0 0 0,1 1 0 0 0,-1-1 0 0 0,1 0 0 0 0,1 0 0 0 0,0 0 0 0 0,1 0 0 0 0,-1 0 0 0 0,1 0 0 0 0,0 0 0 0 0,0 0 0 0 0,0 0 0 0 0,0 0 0 0 0,0 0 0 0 0,-1 0 0 0 0,1 0 0 0 0,0 0 0 0 0,0 0 0 0 0,0 0 0 0 0,-1 0 0 0 0,1 0 0 0 0,6 0 0 0 0,2 0 0 0 0,0 0 0 0 0,-2 0 0 0 0,-1 0 0 0 0,-3 0 0 0 0,0 0 0 0 0,-2 0 0 0 0,0 0 0 0 0,6 0 0 0 0,2 0 0 0 0,-1 0 0 0 0,-1 0 0 0 0,-2 0 0 0 0,-1 0 0 0 0,-2 0 0 0 0,-1 0 0 0 0,0 0 0 0 0,0 0 0 0 0,-1 0 0 0 0,1 0 0 0 0,-1 0 0 0 0,1 0 0 0 0,-1 0 0 0 0,1 0 0 0 0,0 0 0 0 0,0 0 0 0 0,0 0 0 0 0,-1 0 0 0 0,1 0 0 0 0,6 0 0 0 0,2 0 0 0 0,0 0 0 0 0,-2 0 0 0 0,-1 0 0 0 0,4-6 0 0 0,0-3 0 0 0,0 1 0 0 0,3 2 0 0 0,1 1 0 0 0,-3 3 0 0 0,-3 0 0 0 0,-2 1 0 0 0,-3 1 0 0 0,-1 1 0 0 0,-1-1 0 0 0,0 0 0 0 0,-1 1 0 0 0,0-1 0 0 0,7-6 0 0 0,2-3 0 0 0,-1 2 0 0 0,-1 0 0 0 0,-1 3 0 0 0,-3 1 0 0 0,0 1 0 0 0,-2 2 0 0 0,0 0 0 0 0,-1 0 0 0 0,1 0 0 0 0,-1 1 0 0 0,1-1 0 0 0,-1 0 0 0 0,1 0 0 0 0,0 0 0 0 0,0 0 0 0 0,-1 0 0 0 0,1 0 0 0 0,0 0 0 0 0,0 0 0 0 0,-6 6 0 0 0,-3 3 0 0 0,-5 5 0 0 0,-8 7 0 0 0,-5 6 0 0 0,2-1 0 0 0,-2 0 0 0 0,-2 3 0 0 0,-3 3 0 0 0,-2 1 0 0 0,-1 2 0 0 0,-2 2 0 0 0,0 0 0 0 0,0 0 0 0 0,-1 0 0 0 0,1 0 0 0 0,-7-6 0 0 0,-1-2 0 0 0,0 0 0 0 0,-5-5 0 0 0,0 0 0 0 0,2 2 0 0 0,-3-3 0 0 0,-6 0 0 0 0,1 3 0 0 0,-3-3 0 0 0,-3-5 0 0 0,-5-7 0 0 0,-3-4 0 0 0,-2-3 0 0 0,-1-3 0 0 0,-1-2 0 0 0,-1 0 0 0 0,7-6 0 0 0,2-3 0 0 0,-1 2 0 0 0,0 1 0 0 0,-3 2 0 0 0,-1 2 0 0 0,-1 1 0 0 0,-1 2 0 0 0,-1 0 0 0 0,0 0 0 0 0,0 1 0 0 0,-7-1 0 0 0,-1 0 0 0 0,0 0 0 0 0,2 1 0 0 0,1-1 0 0 0,2 0 0 0 0,2 0 0 0 0,1 0 0 0 0,0 0 0 0 0,0 0 0 0 0,1 0 0 0 0,-1 0 0 0 0,1 0 0 0 0,-1 0 0 0 0,1 0 0 0 0,-1 0 0 0 0,0 0 0 0 0,0 0 0 0 0,0 0 0 0 0,1 0 0 0 0,-7 0 0 0 0,-3 0 0 0 0,2 0 0 0 0,0 0 0 0 0,3 0 0 0 0,1 0 0 0 0,2 0 0 0 0,1 0 0 0 0,0 0 0 0 0,-6 0 0 0 0,-2 0 0 0 0,-5 0 0 0 0,-2 0 0 0 0,3 0 0 0 0,3 0 0 0 0,4 0 0 0 0,1 0 0 0 0,3 0 0 0 0,1 0 0 0 0,0 0 0 0 0,-5 0 0 0 0,4 6 0 0 0,-4 2 0 0 0,-2 0 0 0 0,2-1 0 0 0,0-3 0 0 0,2-1 0 0 0,2-2 0 0 0,0 0 0 0 0,-5-1 0 0 0,4 6 0 0 0,2 2 0 0 0,3 0 0 0 0,-1-2 0 0 0,0-2 0 0 0,0-1 0 0 0,-1-2 0 0 0,0 0 0 0 0,-1-1 0 0 0,0 0 0 0 0,0-1 0 0 0,1 1 0 0 0,-1 0 0 0 0,0-1 0 0 0,0 1 0 0 0,0 0 0 0 0,0 0 0 0 0,0 0 0 0 0,1 0 0 0 0,-1 0 0 0 0,0 0 0 0 0,0 0 0 0 0,0 0 0 0 0,1 0 0 0 0,-1-6 0 0 0,6-9 0 0 0,3-1 0 0 0,-1 2 0 0 0,-2 3 0 0 0,5-3 0 0 0,1 2 0 0 0,-3-5 0 0 0,-1 2 0 0 0,-4 3 0 0 0,5-3 0 0 0,1 1 0 0 0,5-3 0 0 0,-1 1 0 0 0,-2 4 0 0 0,-3 3 0 0 0,3-2 0 0 0,0 0 0 0 0,-2 2 0 0 0,-4 2 0 0 0,11 3 0 0 0,15 2 0 0 0,14 1 0 0 0,12 1 0 0 0,15 1 0 0 0,14-1 0 0 0,4 1 0 0 0,0-1 0 0 0,3 0 0 0 0,-2 1 0 0 0,3-1 0 0 0,-4 0 0 0 0,-3 0 0 0 0,1 0 0 0 0,-1 0 0 0 0,3 0 0 0 0,4 0 0 0 0,0 0 0 0 0,-5 0 0 0 0,-5 0 0 0 0,-4 0 0 0 0,-3 0 0 0 0,-3 0 0 0 0,-7-7 0 0 0,-4-1 0 0 0,1 0 0 0 0,2 2 0 0 0,1 1 0 0 0,3 2 0 0 0,1 2 0 0 0,1 0 0 0 0,1 1 0 0 0,0 0 0 0 0,0 1 0 0 0,0-7 0 0 0,6-2 0 0 0,3 0 0 0 0,-1-4 0 0 0,-2-1 0 0 0,-2 2 0 0 0,-1 3 0 0 0,-2 3 0 0 0,0 2 0 0 0,-2 2 0 0 0,1 1 0 0 0,-1-6 0 0 0,1-2 0 0 0,-1 0 0 0 0,1 3 0 0 0,0 0 0 0 0,-1 3 0 0 0,1 0 0 0 0,0 2 0 0 0,0 0 0 0 0,0 0 0 0 0,0 0 0 0 0,-1 1 0 0 0,1-1 0 0 0,0 0 0 0 0,0-6 0 0 0,0-2 0 0 0,-1 0 0 0 0,1 1 0 0 0,0 3 0 0 0,0 1 0 0 0,0 2 0 0 0,0 0 0 0 0,-1 1 0 0 0,7 0 0 0 0,3 1 0 0 0,-2-1 0 0 0,-1 0 0 0 0,-1 0 0 0 0,-3 0 0 0 0,0 1 0 0 0,-2-1 0 0 0,0 0 0 0 0,0 0 0 0 0,-1 0 0 0 0,1 0 0 0 0,-1 0 0 0 0,1 0 0 0 0,-1 0 0 0 0,1 0 0 0 0,0 0 0 0 0,0 0 0 0 0,-1 0 0 0 0,1 0 0 0 0,0 0 0 0 0,0 0 0 0 0,0 0 0 0 0,0 0 0 0 0,-1 0 0 0 0,1 0 0 0 0,0 0 0 0 0,0 0 0 0 0,0 0 0 0 0,-1 0 0 0 0,1 0 0 0 0,-6-7 0 0 0,-9-1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28310 13584 16383 0 0,'0'6'0'0'0,"0"9"0"0"0,0 7 0 0 0,0 7 0 0 0,0 4 0 0 0,0 4 0 0 0,0 1 0 0 0,0 0 0 0 0,0 0 0 0 0,0 1 0 0 0,0-2 0 0 0,0 1 0 0 0,0-1 0 0 0,0-6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25665 13690 16383 0 0,'6'0'0'0'0,"21"0"0"0"0,25 0 0 0 0,22 0 0 0 0,11 6 0 0 0,3 3 0 0 0,0-1 0 0 0,-9-2 0 0 0,-12-1 0 0 0,-11-2 0 0 0,-8-2 0 0 0,-7 0 0 0 0,-4-1 0 0 0,-1-1 0 0 0,-2 1 0 0 0,1 0 0 0 0,0-1 0 0 0,0 1 0 0 0,1 0 0 0 0,0 0 0 0 0,7 0 0 0 0,2 0 0 0 0,0 0 0 0 0,-1 0 0 0 0,-3 0 0 0 0,-1 0 0 0 0,-2 0 0 0 0,0 0 0 0 0,-2 0 0 0 0,1 0 0 0 0,-1 0 0 0 0,1 0 0 0 0,-1 0 0 0 0,1 0 0 0 0,0 0 0 0 0,-1 0 0 0 0,1 0 0 0 0,0 0 0 0 0,0 0 0 0 0,0 0 0 0 0,-1 0 0 0 0,1 0 0 0 0,0 0 0 0 0,0 0 0 0 0,0 0 0 0 0,0 0 0 0 0,-1 0 0 0 0,7 0 0 0 0,3 0 0 0 0,-2 0 0 0 0,6 0 0 0 0,-1 0 0 0 0,-1 0 0 0 0,-3 0 0 0 0,-3 0 0 0 0,-3 0 0 0 0,-1 0 0 0 0,0 0 0 0 0,-2 0 0 0 0,0 0 0 0 0,1 0 0 0 0,-1 0 0 0 0,0 0 0 0 0,1 0 0 0 0,0 0 0 0 0,6 0 0 0 0,2 0 0 0 0,-1 0 0 0 0,0 0 0 0 0,-3 0 0 0 0,-1 0 0 0 0,-2 0 0 0 0,0 0 0 0 0,-2 0 0 0 0,1 0 0 0 0,-1 0 0 0 0,1 0 0 0 0,-1 0 0 0 0,1 0 0 0 0,0 0 0 0 0,6 0 0 0 0,2 0 0 0 0,6 0 0 0 0,0 0 0 0 0,-1 0 0 0 0,-4 0 0 0 0,-10-6 0 0 0,-4-3 0 0 0,-1 2 0 0 0,6 0 0 0 0,3 3 0 0 0,1 1 0 0 0,0 1 0 0 0,-1 2 0 0 0,0 0 0 0 0,-2 0 0 0 0,0 0 0 0 0,-1 1 0 0 0,0-1 0 0 0,-1 0 0 0 0,1 0 0 0 0,-1 0 0 0 0,1 0 0 0 0,0 0 0 0 0,0 0 0 0 0,-1 0 0 0 0,1 0 0 0 0,-6 6 0 0 0,-9 9 0 0 0,-8 8 0 0 0,0-1 0 0 0,-2 3 0 0 0,-4 4 0 0 0,4-4 0 0 0,-1 0 0 0 0,-8-3 0 0 0,-11-7 0 0 0,-10-4 0 0 0,-9-6 0 0 0,-5-2 0 0 0,-5-3 0 0 0,-1 0 0 0 0,-1 5 0 0 0,0 2 0 0 0,1 0 0 0 0,0-1 0 0 0,0-2 0 0 0,7 5 0 0 0,3 0 0 0 0,5 6 0 0 0,1 0 0 0 0,-9-3 0 0 0,-4-3 0 0 0,-4-3 0 0 0,-1-3 0 0 0,0-2 0 0 0,7 6 0 0 0,3 1 0 0 0,0-1 0 0 0,-1-1 0 0 0,-2-2 0 0 0,-1-2 0 0 0,-1-1 0 0 0,-1 0 0 0 0,-1-1 0 0 0,0 0 0 0 0,0-1 0 0 0,0 1 0 0 0,0 0 0 0 0,0-1 0 0 0,0 1 0 0 0,0 0 0 0 0,0 0 0 0 0,7 7 0 0 0,1 1 0 0 0,1 0 0 0 0,-3-2 0 0 0,-1-1 0 0 0,-2-2 0 0 0,-1-2 0 0 0,-2 0 0 0 0,1-1 0 0 0,-1-1 0 0 0,6 7 0 0 0,2 2 0 0 0,0 0 0 0 0,-2-2 0 0 0,-1-1 0 0 0,-2-3 0 0 0,-2 0 0 0 0,0-2 0 0 0,-1 1 0 0 0,0-2 0 0 0,0 1 0 0 0,0 0 0 0 0,0-1 0 0 0,0 1 0 0 0,0 0 0 0 0,0 0 0 0 0,0 0 0 0 0,0 0 0 0 0,0 0 0 0 0,1 0 0 0 0,-1 0 0 0 0,0 0 0 0 0,0 0 0 0 0,0 0 0 0 0,1 0 0 0 0,-1 0 0 0 0,-6 0 0 0 0,-2 0 0 0 0,0 0 0 0 0,2 0 0 0 0,1 0 0 0 0,3 0 0 0 0,0 0 0 0 0,2 0 0 0 0,6 6 0 0 0,3 3 0 0 0,0-2 0 0 0,-9 0 0 0 0,-3-3 0 0 0,-2-1 0 0 0,1-1 0 0 0,0-2 0 0 0,-5 0 0 0 0,-1 0 0 0 0,2 0 0 0 0,1-1 0 0 0,3 1 0 0 0,1 0 0 0 0,-4 0 0 0 0,-2 0 0 0 0,2 0 0 0 0,1 0 0 0 0,2 0 0 0 0,2 0 0 0 0,1 0 0 0 0,0 0 0 0 0,2 0 0 0 0,-1 0 0 0 0,1 0 0 0 0,-1 0 0 0 0,1 0 0 0 0,-1 0 0 0 0,0 0 0 0 0,1 0 0 0 0,-1 0 0 0 0,0 0 0 0 0,0 0 0 0 0,0 0 0 0 0,7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28358 14008 16383 0 0,'0'-7'0'0'0,"7"-7"0"0"0,1-9 0 0 0,0-6 0 0 0,4 2 0 0 0,1-1 0 0 0,-2-2 0 0 0,-3-2 0 0 0,-3-2 0 0 0,4 5 0 0 0,7 8 0 0 0,7 6 0 0 0,5 7 0 0 0,5 4 0 0 0,-3 10 0 0 0,-7 9 0 0 0,-8 9 0 0 0,-6 6 0 0 0,-4 5 0 0 0,-10-4 0 0 0,-4-1 0 0 0,0 1 0 0 0,-5-5 0 0 0,0-1 0 0 0,2 2 0 0 0,-3-4 0 0 0,-5-5 0 0 0,-5-7 0 0 0,-6-4 0 0 0,-2-4 0 0 0,-3-2 0 0 0,5 5 0 0 0,1 1 0 0 0,7 6 0 0 0,0 1 0 0 0,-2-3 0 0 0,-3-2 0 0 0,3 3 0 0 0,0 0 0 0 0,-3-3 0 0 0,-2-2 0 0 0,-2-3 0 0 0,-3-2 0 0 0,-1-1 0 0 0,6-1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26093 13743 16383 0 0,'25'0'0'0'0,"33"-6"0"0"0,57-15 0 0 0,59-10 0 0 0,19 1 0 0 0,1-2 0 0 0,-13 6 0 0 0,-19 0 0 0 0,-24 4 0 0 0,-30 7 0 0 0,-20 6 0 0 0,-19 4 0 0 0,-3 2 0 0 0,7 3 0 0 0,3 1 0 0 0,1 0 0 0 0,1 0 0 0 0,5 0 0 0 0,-6 0 0 0 0,4 6 0 0 0,-6 1 0 0 0,-9 0 0 0 0,-4 5 0 0 0,-6 0 0 0 0,-6-3 0 0 0,1 5 0 0 0,4-2 0 0 0,-1 4 0 0 0,-3-1 0 0 0,-5-3 0 0 0,-3-4 0 0 0,-3-4 0 0 0,5-2 0 0 0,0-2 0 0 0,-1-1 0 0 0,-2-1 0 0 0,-1 1 0 0 0,-2-1 0 0 0,5 0 0 0 0,2 1 0 0 0,-2 0 0 0 0,-1 0 0 0 0,-2 0 0 0 0,-2 0 0 0 0,-1 0 0 0 0,0 0 0 0 0,-2 0 0 0 0,1 0 0 0 0,-1 0 0 0 0,1 0 0 0 0,-1 0 0 0 0,-5 6 0 0 0,-3 2 0 0 0,1 0 0 0 0,1-1 0 0 0,3-3 0 0 0,1-1 0 0 0,1-2 0 0 0,1 0 0 0 0,1-1 0 0 0,-6 6 0 0 0,-2 2 0 0 0,0 0 0 0 0,-5 4 0 0 0,0 1 0 0 0,3 4 0 0 0,-5 5 0 0 0,2-1 0 0 0,-5 3 0 0 0,-4 3 0 0 0,-6 3 0 0 0,-3 3 0 0 0,-4 2 0 0 0,-1 1 0 0 0,-2 1 0 0 0,-6-6 0 0 0,-9-8 0 0 0,-1-2 0 0 0,-4-4 0 0 0,-5 1 0 0 0,-4-3 0 0 0,-4-3 0 0 0,5 2 0 0 0,1-1 0 0 0,-2-3 0 0 0,-1-4 0 0 0,-2-1 0 0 0,-2-3 0 0 0,-1-1 0 0 0,0-2 0 0 0,-1 1 0 0 0,-1-1 0 0 0,1 1 0 0 0,0-1 0 0 0,0 1 0 0 0,0 0 0 0 0,0 0 0 0 0,0 0 0 0 0,1 0 0 0 0,-1 0 0 0 0,0 0 0 0 0,0 0 0 0 0,0 0 0 0 0,1 0 0 0 0,-1 0 0 0 0,0 0 0 0 0,0 0 0 0 0,0 0 0 0 0,1 0 0 0 0,-1 0 0 0 0,0 0 0 0 0,0 0 0 0 0,0 0 0 0 0,0 0 0 0 0,-6 0 0 0 0,-2 0 0 0 0,1 0 0 0 0,0 0 0 0 0,3 0 0 0 0,8-6 0 0 0,3-3 0 0 0,0 1 0 0 0,0 2 0 0 0,-2 1 0 0 0,-2 3 0 0 0,-1 0 0 0 0,-1 1 0 0 0,0 1 0 0 0,-1 1 0 0 0,0-1 0 0 0,-1 0 0 0 0,1 1 0 0 0,0-1 0 0 0,0 0 0 0 0,0 0 0 0 0,1 0 0 0 0,-1 0 0 0 0,0 0 0 0 0,0 0 0 0 0,0 0 0 0 0,1 0 0 0 0,-1 0 0 0 0,0 0 0 0 0,0 0 0 0 0,0 0 0 0 0,1 0 0 0 0,-1 0 0 0 0,0 0 0 0 0,0 0 0 0 0,0 0 0 0 0,0 0 0 0 0,1 0 0 0 0,-7 0 0 0 0,-3 0 0 0 0,2 0 0 0 0,0 0 0 0 0,3 0 0 0 0,1 0 0 0 0,2 0 0 0 0,1 0 0 0 0,0 0 0 0 0,0 0 0 0 0,1 0 0 0 0,-1 0 0 0 0,1 0 0 0 0,-1 0 0 0 0,1 0 0 0 0,-7 0 0 0 0,-2 0 0 0 0,0 0 0 0 0,2 0 0 0 0,1 0 0 0 0,3 0 0 0 0,0 0 0 0 0,2 0 0 0 0,0 0 0 0 0,0 0 0 0 0,1 0 0 0 0,-1 0 0 0 0,1-6 0 0 0,-1-3 0 0 0,1 2 0 0 0,-1 0 0 0 0,0 3 0 0 0,7-6 0 0 0,1 1 0 0 0,0 0 0 0 0,-1 3 0 0 0,-3 1 0 0 0,-1 3 0 0 0,5-5 0 0 0,2-2 0 0 0,4-5 0 0 0,1 0 0 0 0,-3 1 0 0 0,-3 5 0 0 0,-3 2 0 0 0,4-4 0 0 0,0 1 0 0 0,-2 0 0 0 0,4-3 0 0 0,1 0 0 0 0,3-5 0 0 0,0 2 0 0 0,10 2 0 0 0,12 4 0 0 0,13 3 0 0 0,16 3 0 0 0,10 2 0 0 0,4 1 0 0 0,0 1 0 0 0,6-1 0 0 0,7 1 0 0 0,6 0 0 0 0,-1-1 0 0 0,1 0 0 0 0,-4 0 0 0 0,1 0 0 0 0,-4 0 0 0 0,-5 0 0 0 0,-5 0 0 0 0,-4 0 0 0 0,3 0 0 0 0,1 0 0 0 0,-2 0 0 0 0,5 0 0 0 0,-1 0 0 0 0,-1 0 0 0 0,-3 0 0 0 0,-2 0 0 0 0,-3 0 0 0 0,-1 0 0 0 0,-1 0 0 0 0,6 0 0 0 0,2 0 0 0 0,-1 0 0 0 0,5 0 0 0 0,0 0 0 0 0,-1 0 0 0 0,-4 0 0 0 0,-2 0 0 0 0,-2 0 0 0 0,-2 0 0 0 0,-1 0 0 0 0,-1 0 0 0 0,1 0 0 0 0,-1 0 0 0 0,0 0 0 0 0,7 0 0 0 0,2 0 0 0 0,0 0 0 0 0,-2 0 0 0 0,-2 0 0 0 0,-1 0 0 0 0,-2 0 0 0 0,-7-6 0 0 0,-9-8 0 0 0,-1-3 0 0 0,1 3 0 0 0,3 3 0 0 0,-2-3 0 0 0,1 2 0 0 0,3-5 0 0 0,-4-4 0 0 0,2 0 0 0 0,1 5 0 0 0,4 4 0 0 0,2 5 0 0 0,3 3 0 0 0,0 2 0 0 0,-4-4 0 0 0,-2-2 0 0 0,-6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28378 13626 16383 0 0,'0'6'0'0'0,"0"9"0"0"0,0 7 0 0 0,0 7 0 0 0,0 5 0 0 0,0 2 0 0 0,0 2 0 0 0,0 0 0 0 0,-7-6 0 0 0,-1-2 0 0 0,-6-6 0 0 0,-1-1 0 0 0,-4-5 0 0 0,-4-5 0 0 0,0-5 0 0 0</inkml:trace>
</inkml:ink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D7239-461D-484A-865D-CD727521E225}" type="datetimeFigureOut"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046E7-5640-4D7E-86F6-5DDDB1C840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6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customXml" Target="/ppt/ink/ink12.xml" Id="rId8" /><Relationship Type="http://schemas.openxmlformats.org/officeDocument/2006/relationships/image" Target="/ppt/media/image45.png" Id="rId3" /><Relationship Type="http://schemas.openxmlformats.org/officeDocument/2006/relationships/image" Target="/ppt/media/image48.png" Id="rId7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Relationship Type="http://schemas.openxmlformats.org/officeDocument/2006/relationships/customXml" Target="/ppt/ink/ink11.xml" Id="rId6" /><Relationship Type="http://schemas.openxmlformats.org/officeDocument/2006/relationships/image" Target="/ppt/media/image50.png" Id="rId11" /><Relationship Type="http://schemas.openxmlformats.org/officeDocument/2006/relationships/image" Target="/ppt/media/image47.svg" Id="rId5" /><Relationship Type="http://schemas.openxmlformats.org/officeDocument/2006/relationships/customXml" Target="/ppt/ink/ink13.xml" Id="rId10" /><Relationship Type="http://schemas.openxmlformats.org/officeDocument/2006/relationships/image" Target="/ppt/media/image46.png" Id="rId4" /><Relationship Type="http://schemas.openxmlformats.org/officeDocument/2006/relationships/image" Target="/ppt/media/image49.png" Id="rId9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0.svg" Id="rId8" /><Relationship Type="http://schemas.openxmlformats.org/officeDocument/2006/relationships/image" Target="/ppt/media/image15.png" Id="rId13" /><Relationship Type="http://schemas.openxmlformats.org/officeDocument/2006/relationships/image" Target="/ppt/media/image18.png" Id="rId18" /><Relationship Type="http://schemas.openxmlformats.org/officeDocument/2006/relationships/image" Target="/ppt/media/image5.png" Id="rId3" /><Relationship Type="http://schemas.openxmlformats.org/officeDocument/2006/relationships/image" Target="/ppt/media/image9.png" Id="rId7" /><Relationship Type="http://schemas.openxmlformats.org/officeDocument/2006/relationships/image" Target="/ppt/media/image14.png" Id="rId12" /><Relationship Type="http://schemas.openxmlformats.org/officeDocument/2006/relationships/customXml" Target="/ppt/ink/ink2.xml" Id="rId17" /><Relationship Type="http://schemas.openxmlformats.org/officeDocument/2006/relationships/notesSlide" Target="/ppt/notesSlides/notesSlide3.xml" Id="rId2" /><Relationship Type="http://schemas.openxmlformats.org/officeDocument/2006/relationships/image" Target="/ppt/media/image17.png" Id="rId16" /><Relationship Type="http://schemas.openxmlformats.org/officeDocument/2006/relationships/image" Target="/ppt/media/image19.png" Id="rId20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8.png" Id="rId6" /><Relationship Type="http://schemas.openxmlformats.org/officeDocument/2006/relationships/image" Target="/ppt/media/image13.svg" Id="rId11" /><Relationship Type="http://schemas.openxmlformats.org/officeDocument/2006/relationships/image" Target="/ppt/media/image7.svg" Id="rId5" /><Relationship Type="http://schemas.openxmlformats.org/officeDocument/2006/relationships/customXml" Target="/ppt/ink/ink1.xml" Id="rId15" /><Relationship Type="http://schemas.openxmlformats.org/officeDocument/2006/relationships/image" Target="/ppt/media/image12.png" Id="rId10" /><Relationship Type="http://schemas.openxmlformats.org/officeDocument/2006/relationships/customXml" Target="/ppt/ink/ink3.xml" Id="rId19" /><Relationship Type="http://schemas.openxmlformats.org/officeDocument/2006/relationships/image" Target="/ppt/media/image6.png" Id="rId4" /><Relationship Type="http://schemas.openxmlformats.org/officeDocument/2006/relationships/image" Target="/ppt/media/image11.png" Id="rId9" /><Relationship Type="http://schemas.openxmlformats.org/officeDocument/2006/relationships/image" Target="/ppt/media/image16.svg" Id="rId1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image" Target="/ppt/media/image22.png" Id="rId7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Relationship Type="http://schemas.openxmlformats.org/officeDocument/2006/relationships/customXml" Target="/ppt/ink/ink5.xml" Id="rId6" /><Relationship Type="http://schemas.openxmlformats.org/officeDocument/2006/relationships/image" Target="/ppt/media/image21.png" Id="rId5" /><Relationship Type="http://schemas.openxmlformats.org/officeDocument/2006/relationships/customXml" Target="/ppt/ink/ink4.xml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3.png" Id="rId3" /><Relationship Type="http://schemas.openxmlformats.org/officeDocument/2006/relationships/image" Target="/ppt/media/image27.png" Id="rId7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26.png" Id="rId6" /><Relationship Type="http://schemas.openxmlformats.org/officeDocument/2006/relationships/image" Target="/ppt/media/image25.png" Id="rId5" /><Relationship Type="http://schemas.openxmlformats.org/officeDocument/2006/relationships/image" Target="/ppt/media/image24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8.png" Id="rId3" /><Relationship Type="http://schemas.openxmlformats.org/officeDocument/2006/relationships/image" Target="/ppt/media/image30.png" Id="rId7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customXml" Target="/ppt/ink/ink7.xml" Id="rId6" /><Relationship Type="http://schemas.openxmlformats.org/officeDocument/2006/relationships/image" Target="/ppt/media/image29.png" Id="rId5" /><Relationship Type="http://schemas.openxmlformats.org/officeDocument/2006/relationships/customXml" Target="/ppt/ink/ink6.xml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31.png" Id="rId3" /><Relationship Type="http://schemas.openxmlformats.org/officeDocument/2006/relationships/image" Target="/ppt/media/image33.png" Id="rId7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Relationship Type="http://schemas.openxmlformats.org/officeDocument/2006/relationships/customXml" Target="/ppt/ink/ink9.xml" Id="rId6" /><Relationship Type="http://schemas.openxmlformats.org/officeDocument/2006/relationships/image" Target="/ppt/media/image32.png" Id="rId5" /><Relationship Type="http://schemas.openxmlformats.org/officeDocument/2006/relationships/customXml" Target="/ppt/ink/ink8.xml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39.png" Id="rId8" /><Relationship Type="http://schemas.openxmlformats.org/officeDocument/2006/relationships/image" Target="/ppt/media/image34.png" Id="rId3" /><Relationship Type="http://schemas.openxmlformats.org/officeDocument/2006/relationships/image" Target="/ppt/media/image38.svg" Id="rId7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37.png" Id="rId6" /><Relationship Type="http://schemas.openxmlformats.org/officeDocument/2006/relationships/image" Target="/ppt/media/image42.svg" Id="rId11" /><Relationship Type="http://schemas.openxmlformats.org/officeDocument/2006/relationships/image" Target="/ppt/media/image36.svg" Id="rId5" /><Relationship Type="http://schemas.openxmlformats.org/officeDocument/2006/relationships/image" Target="/ppt/media/image41.png" Id="rId10" /><Relationship Type="http://schemas.openxmlformats.org/officeDocument/2006/relationships/image" Target="/ppt/media/image35.png" Id="rId4" /><Relationship Type="http://schemas.openxmlformats.org/officeDocument/2006/relationships/image" Target="/ppt/media/image40.svg" Id="rId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43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44.png" Id="rId5" /><Relationship Type="http://schemas.openxmlformats.org/officeDocument/2006/relationships/customXml" Target="/ppt/ink/ink10.xml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AI-Driven Archaeological Site Mapping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for Heritage Conservation &amp; Research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4601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483644"/>
            <a:ext cx="7627382" cy="4299823"/>
          </a:xfrm>
          <a:prstGeom prst="roundRect">
            <a:avLst>
              <a:gd name="adj" fmla="val 211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2491264"/>
            <a:ext cx="3806071" cy="2671882"/>
          </a:xfrm>
          <a:prstGeom prst="roundRect">
            <a:avLst>
              <a:gd name="adj" fmla="val 3406"/>
            </a:avLst>
          </a:prstGeom>
          <a:solidFill>
            <a:srgbClr val="740B0B"/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2707838"/>
            <a:ext cx="304788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Integrated AI Pipeline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68904" y="3550206"/>
            <a:ext cx="304788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holistic solution from data input to actionable insights, driving efficiency and precision.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058400" y="2491264"/>
            <a:ext cx="3806071" cy="2671882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491264"/>
            <a:ext cx="30480" cy="267188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0" name="Text 7"/>
          <p:cNvSpPr/>
          <p:nvPr/>
        </p:nvSpPr>
        <p:spPr>
          <a:xfrm>
            <a:off x="10600015" y="2707838"/>
            <a:ext cx="3047881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Real-World Heritage Application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600015" y="3906441"/>
            <a:ext cx="30478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Directly addressing critical needs in archaeological site conservation and research.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787652" y="3556337"/>
            <a:ext cx="541615" cy="541615"/>
          </a:xfrm>
          <a:prstGeom prst="roundRect">
            <a:avLst>
              <a:gd name="adj" fmla="val 16801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3026" y="3691711"/>
            <a:ext cx="270748" cy="27074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252329" y="5163145"/>
            <a:ext cx="7612142" cy="1612702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15" name="Shape 11"/>
          <p:cNvSpPr/>
          <p:nvPr/>
        </p:nvSpPr>
        <p:spPr>
          <a:xfrm>
            <a:off x="6252329" y="5163145"/>
            <a:ext cx="761214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Text 12"/>
          <p:cNvSpPr/>
          <p:nvPr/>
        </p:nvSpPr>
        <p:spPr>
          <a:xfrm>
            <a:off x="6468904" y="5379720"/>
            <a:ext cx="45908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Full-Stack Implementation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6468904" y="5865852"/>
            <a:ext cx="685395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complete, deployable system ready for diverse archaeological challenges.</a:t>
            </a:r>
            <a:endParaRPr lang="en-US" sz="17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BD360C-54EE-AA9A-5A91-3961360C642C}"/>
                  </a:ext>
                </a:extLst>
              </p14:cNvPr>
              <p14:cNvContentPartPr/>
              <p14:nvPr/>
            </p14:nvContentPartPr>
            <p14:xfrm>
              <a:off x="12953999" y="7745896"/>
              <a:ext cx="1513271" cy="240409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BD360C-54EE-AA9A-5A91-3961360C64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0018" y="7638449"/>
                <a:ext cx="1620873" cy="455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172CC91-F185-1F74-3A97-E0137FD479AB}"/>
                  </a:ext>
                </a:extLst>
              </p14:cNvPr>
              <p14:cNvContentPartPr/>
              <p14:nvPr/>
            </p14:nvContentPartPr>
            <p14:xfrm>
              <a:off x="12815826" y="7785098"/>
              <a:ext cx="1701930" cy="305926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172CC91-F185-1F74-3A97-E0137FD479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62202" y="7677251"/>
                <a:ext cx="1809538" cy="521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97601B-3242-BCD2-4A9D-AFA27F961612}"/>
                  </a:ext>
                </a:extLst>
              </p14:cNvPr>
              <p14:cNvContentPartPr/>
              <p14:nvPr/>
            </p14:nvContentPartPr>
            <p14:xfrm>
              <a:off x="14159948" y="8063947"/>
              <a:ext cx="250321" cy="16565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97601B-3242-BCD2-4A9D-AFA27F9616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06000" y="3111012"/>
                <a:ext cx="357858" cy="993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677" y="1126688"/>
            <a:ext cx="7832646" cy="1848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in Traditional Archaeological Site Analysis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55677" y="3537466"/>
            <a:ext cx="3822621" cy="1698427"/>
          </a:xfrm>
          <a:prstGeom prst="roundRect">
            <a:avLst>
              <a:gd name="adj" fmla="val 6461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55677" y="3514606"/>
            <a:ext cx="3822621" cy="91440"/>
          </a:xfrm>
          <a:prstGeom prst="roundRect">
            <a:avLst>
              <a:gd name="adj" fmla="val 86051"/>
            </a:avLst>
          </a:prstGeom>
          <a:solidFill>
            <a:srgbClr val="C91313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3256478"/>
            <a:ext cx="561975" cy="561975"/>
          </a:xfrm>
          <a:prstGeom prst="roundRect">
            <a:avLst>
              <a:gd name="adj" fmla="val 162712"/>
            </a:avLst>
          </a:prstGeom>
          <a:solidFill>
            <a:srgbClr val="C91313"/>
          </a:solidFill>
          <a:ln/>
        </p:spPr>
      </p:sp>
      <p:sp>
        <p:nvSpPr>
          <p:cNvPr id="7" name="Text 4"/>
          <p:cNvSpPr/>
          <p:nvPr/>
        </p:nvSpPr>
        <p:spPr>
          <a:xfrm>
            <a:off x="2454593" y="3396972"/>
            <a:ext cx="22479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65823" y="4005739"/>
            <a:ext cx="246507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Manual Surveys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5823" y="4426148"/>
            <a:ext cx="3402330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Labor-intensive and prone to human error, often missing subtle details.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4665583" y="3537466"/>
            <a:ext cx="3822740" cy="1698427"/>
          </a:xfrm>
          <a:prstGeom prst="roundRect">
            <a:avLst>
              <a:gd name="adj" fmla="val 6461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665583" y="3514606"/>
            <a:ext cx="3822740" cy="91440"/>
          </a:xfrm>
          <a:prstGeom prst="roundRect">
            <a:avLst>
              <a:gd name="adj" fmla="val 86051"/>
            </a:avLst>
          </a:prstGeom>
          <a:solidFill>
            <a:srgbClr val="C91313"/>
          </a:solidFill>
          <a:ln/>
        </p:spPr>
      </p:sp>
      <p:sp>
        <p:nvSpPr>
          <p:cNvPr id="12" name="Shape 9"/>
          <p:cNvSpPr/>
          <p:nvPr/>
        </p:nvSpPr>
        <p:spPr>
          <a:xfrm>
            <a:off x="6295906" y="3256478"/>
            <a:ext cx="561975" cy="561975"/>
          </a:xfrm>
          <a:prstGeom prst="roundRect">
            <a:avLst>
              <a:gd name="adj" fmla="val 162712"/>
            </a:avLst>
          </a:prstGeom>
          <a:solidFill>
            <a:srgbClr val="C91313"/>
          </a:solidFill>
          <a:ln/>
        </p:spPr>
      </p:sp>
      <p:sp>
        <p:nvSpPr>
          <p:cNvPr id="13" name="Text 10"/>
          <p:cNvSpPr/>
          <p:nvPr/>
        </p:nvSpPr>
        <p:spPr>
          <a:xfrm>
            <a:off x="6464498" y="3396972"/>
            <a:ext cx="22479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75728" y="4005739"/>
            <a:ext cx="252948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Time-Consuming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875728" y="4426148"/>
            <a:ext cx="3402449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Extensive fieldwork and data processing prolong project timelines.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5677" y="5704165"/>
            <a:ext cx="7832646" cy="1398627"/>
          </a:xfrm>
          <a:prstGeom prst="roundRect">
            <a:avLst>
              <a:gd name="adj" fmla="val 7845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55677" y="5681305"/>
            <a:ext cx="7832646" cy="91440"/>
          </a:xfrm>
          <a:prstGeom prst="roundRect">
            <a:avLst>
              <a:gd name="adj" fmla="val 86051"/>
            </a:avLst>
          </a:prstGeom>
          <a:solidFill>
            <a:srgbClr val="C91313"/>
          </a:solidFill>
          <a:ln/>
        </p:spPr>
      </p:sp>
      <p:sp>
        <p:nvSpPr>
          <p:cNvPr id="18" name="Shape 15"/>
          <p:cNvSpPr/>
          <p:nvPr/>
        </p:nvSpPr>
        <p:spPr>
          <a:xfrm>
            <a:off x="4291013" y="5423178"/>
            <a:ext cx="561975" cy="561975"/>
          </a:xfrm>
          <a:prstGeom prst="roundRect">
            <a:avLst>
              <a:gd name="adj" fmla="val 162712"/>
            </a:avLst>
          </a:prstGeom>
          <a:solidFill>
            <a:srgbClr val="C91313"/>
          </a:solidFill>
          <a:ln/>
        </p:spPr>
      </p:sp>
      <p:sp>
        <p:nvSpPr>
          <p:cNvPr id="19" name="Text 16"/>
          <p:cNvSpPr/>
          <p:nvPr/>
        </p:nvSpPr>
        <p:spPr>
          <a:xfrm>
            <a:off x="4459605" y="5563672"/>
            <a:ext cx="22479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865823" y="6172438"/>
            <a:ext cx="246507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Erosion Risk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865823" y="6592848"/>
            <a:ext cx="7412355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Vulnerable sites face continuous degradation, requiring urgent, efficient monitoring.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9058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Objectives: Revolutionizing Conservation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92724" y="3225641"/>
            <a:ext cx="32275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Automate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11773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advanced AI for rapid and comprehensive site assessment.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749272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041" y="4055924"/>
            <a:ext cx="304681" cy="3046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10011" y="3225641"/>
            <a:ext cx="31194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Improve Accuracy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10011" y="3711773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Minimizing human error and enhancing the precision of archaeological findings.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749272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440" y="4055924"/>
            <a:ext cx="304681" cy="3046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10011" y="56829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Boost Efficiency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10011" y="6169104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Significantly reducing time and resources required for site mapping.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749272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98440" y="5727323"/>
            <a:ext cx="304681" cy="30468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263729" y="5682972"/>
            <a:ext cx="37565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Support Conservation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6169104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critical data for proactive heritage preservation planning.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0270" y="2749272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7041" y="5727323"/>
            <a:ext cx="304681" cy="3046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131DA8-6DDA-3DA4-3878-EFA91CA1AE86}"/>
                  </a:ext>
                </a:extLst>
              </p14:cNvPr>
              <p14:cNvContentPartPr/>
              <p14:nvPr/>
            </p14:nvContentPartPr>
            <p14:xfrm>
              <a:off x="13431078" y="7824151"/>
              <a:ext cx="988310" cy="239795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131DA8-6DDA-3DA4-3878-EFA91CA1AE8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13083" y="7806535"/>
                <a:ext cx="1023941" cy="275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DC7A316-C748-A96F-28D3-06DC68DDE35B}"/>
                  </a:ext>
                </a:extLst>
              </p14:cNvPr>
              <p14:cNvContentPartPr/>
              <p14:nvPr/>
            </p14:nvContentPartPr>
            <p14:xfrm>
              <a:off x="12861235" y="7745897"/>
              <a:ext cx="1641102" cy="292124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DC7A316-C748-A96F-28D3-06DC68DDE3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807251" y="7638329"/>
                <a:ext cx="1748709" cy="507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AD6A33C-AEDE-4C2D-1A04-578D6DD0F159}"/>
                  </a:ext>
                </a:extLst>
              </p14:cNvPr>
              <p14:cNvContentPartPr/>
              <p14:nvPr/>
            </p14:nvContentPartPr>
            <p14:xfrm>
              <a:off x="14254112" y="7997261"/>
              <a:ext cx="197384" cy="53434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AD6A33C-AEDE-4C2D-1A04-578D6DD0F15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200541" y="7889676"/>
                <a:ext cx="304885" cy="26824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10508" y="528995"/>
            <a:ext cx="11816001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Diverse Data Sources for Robust Training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210508" y="1572220"/>
            <a:ext cx="588085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Earth Pro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High-resolution satellite imagery for broad contextual understanding and initial site identification.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210508" y="2223135"/>
            <a:ext cx="588085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OpenAerialMap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Crowd-sourced and publicly available aerial photos offering diverse perspectives and historical views.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210508" y="2874050"/>
            <a:ext cx="5880854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Annotated Datasets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Expert-curated and labeled images crucial for training specialized AI models for archaeological features.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419" y="1613416"/>
            <a:ext cx="5880854" cy="58808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1AA3EB-DFF0-B437-38B2-E2DBBAF5DD7F}"/>
                  </a:ext>
                </a:extLst>
              </p14:cNvPr>
              <p14:cNvContentPartPr/>
              <p14:nvPr/>
            </p14:nvContentPartPr>
            <p14:xfrm>
              <a:off x="12808225" y="7811582"/>
              <a:ext cx="1644061" cy="279422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1AA3EB-DFF0-B437-38B2-E2DBBAF5DD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4239" y="7704057"/>
                <a:ext cx="1751674" cy="494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586CF9-9CBD-FF04-78E0-E88980A81E38}"/>
                  </a:ext>
                </a:extLst>
              </p14:cNvPr>
              <p14:cNvContentPartPr/>
              <p14:nvPr/>
            </p14:nvContentPartPr>
            <p14:xfrm>
              <a:off x="14477999" y="7825408"/>
              <a:ext cx="16565" cy="157657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586CF9-9CBD-FF04-78E0-E88980A81E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93249" y="7718029"/>
                <a:ext cx="4969500" cy="37277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613" y="561737"/>
            <a:ext cx="7714774" cy="1343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Architecture Overview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14613" y="2211229"/>
            <a:ext cx="77147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seamless flow from raw data to actionable insights.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13" y="2767608"/>
            <a:ext cx="1020842" cy="12250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39528" y="2971681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Collection</a:t>
            </a:r>
            <a:endParaRPr lang="en-US" sz="2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13" y="3992642"/>
            <a:ext cx="1020842" cy="12250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9528" y="4196715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Preprocessing</a:t>
            </a:r>
            <a:endParaRPr lang="en-US" sz="21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13" y="5217676"/>
            <a:ext cx="1020842" cy="12250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39528" y="5421749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Models</a:t>
            </a:r>
            <a:endParaRPr lang="en-US" sz="21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13" y="6442710"/>
            <a:ext cx="1020842" cy="122503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39528" y="6646783"/>
            <a:ext cx="389584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 Visualization</a:t>
            </a:r>
            <a:endParaRPr lang="en-US" sz="2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107783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Semantic Segmentation Module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20622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advanced deep learning models to precisely identify and delineate archaeological features.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008948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U-Net / DeepLab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State-of-the-art architectures for pixel-level classification.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778091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Ruins &amp; Vegetation Segmentation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Accurately distinguishing ancient structures from surrounding natural elements.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547235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Output Visualization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Clear, color-coded maps highlighting segmented areas for easy interpretation.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57" y="2169438"/>
            <a:ext cx="4928235" cy="49282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8635E6-A996-5C91-36BC-F1212D7F90D8}"/>
                  </a:ext>
                </a:extLst>
              </p14:cNvPr>
              <p14:cNvContentPartPr/>
              <p14:nvPr/>
            </p14:nvContentPartPr>
            <p14:xfrm>
              <a:off x="12821478" y="7891092"/>
              <a:ext cx="1636835" cy="173432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8635E6-A996-5C91-36BC-F1212D7F90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7853" y="7783729"/>
                <a:ext cx="1744446" cy="388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FF5D9C-807E-6956-E113-B2C57E42601D}"/>
                  </a:ext>
                </a:extLst>
              </p14:cNvPr>
              <p14:cNvContentPartPr/>
              <p14:nvPr/>
            </p14:nvContentPartPr>
            <p14:xfrm>
              <a:off x="14281532" y="7902831"/>
              <a:ext cx="224763" cy="161957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FF5D9C-807E-6956-E113-B2C57E4260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27949" y="7795099"/>
                <a:ext cx="332290" cy="37706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87597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Artifact Detection Module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69438"/>
            <a:ext cx="4928235" cy="4928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2802" y="2120622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identification and classification of individual artifacts within broader site imagery.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22802" y="3008948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YOLO Object Detection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capability for rapid artifact localization.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2802" y="3778091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Bounding Boxes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Precise demarcation around detected objects for focused analysis.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22802" y="4547235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Artifact Classification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Categorizing findings (e.g., pottery, tools) based on learned features.</a:t>
            </a:r>
            <a:endParaRPr lang="en-US" sz="17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3600DC-1207-2CD5-3771-C7E16E522F0E}"/>
                  </a:ext>
                </a:extLst>
              </p14:cNvPr>
              <p14:cNvContentPartPr/>
              <p14:nvPr/>
            </p14:nvContentPartPr>
            <p14:xfrm>
              <a:off x="12832804" y="7783774"/>
              <a:ext cx="1620366" cy="25463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3600DC-1207-2CD5-3771-C7E16E522F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79176" y="7675877"/>
                <a:ext cx="1727982" cy="470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8E703E-E718-1D87-ECA9-417ECDFACE92}"/>
                  </a:ext>
                </a:extLst>
              </p14:cNvPr>
              <p14:cNvContentPartPr/>
              <p14:nvPr/>
            </p14:nvContentPartPr>
            <p14:xfrm>
              <a:off x="14452238" y="7851912"/>
              <a:ext cx="39014" cy="131905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8E703E-E718-1D87-ECA9-417ECDFACE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98549" y="7744088"/>
                <a:ext cx="146034" cy="34719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324" y="539234"/>
            <a:ext cx="7773352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Terrain Erosion Prediction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5324" y="2121098"/>
            <a:ext cx="783193" cy="1174790"/>
          </a:xfrm>
          <a:prstGeom prst="roundRect">
            <a:avLst>
              <a:gd name="adj" fmla="val 36002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116" y="2561630"/>
            <a:ext cx="293608" cy="2936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4256" y="2316837"/>
            <a:ext cx="257639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Slope Analysis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664256" y="2756297"/>
            <a:ext cx="679442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steep gradients prone to rapid soil movement.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85324" y="3491627"/>
            <a:ext cx="783193" cy="1174790"/>
          </a:xfrm>
          <a:prstGeom prst="roundRect">
            <a:avLst>
              <a:gd name="adj" fmla="val 36002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116" y="3932158"/>
            <a:ext cx="293608" cy="2936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64256" y="3687366"/>
            <a:ext cx="3719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NDVI (Vegetation Index)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664256" y="4126825"/>
            <a:ext cx="679442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Assessing vegetation cover's role in soil stability.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85324" y="4862155"/>
            <a:ext cx="783193" cy="1174790"/>
          </a:xfrm>
          <a:prstGeom prst="roundRect">
            <a:avLst>
              <a:gd name="adj" fmla="val 36002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116" y="5302687"/>
            <a:ext cx="293608" cy="2936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64256" y="5057894"/>
            <a:ext cx="257639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Elevation Data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664256" y="5497354"/>
            <a:ext cx="679442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hydrological flow and gravitational forces.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85324" y="6232684"/>
            <a:ext cx="783193" cy="1457682"/>
          </a:xfrm>
          <a:prstGeom prst="roundRect">
            <a:avLst>
              <a:gd name="adj" fmla="val 36002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116" y="6814661"/>
            <a:ext cx="293608" cy="29360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64256" y="6428423"/>
            <a:ext cx="2887028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Risk Classification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1664256" y="6867882"/>
            <a:ext cx="6794421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Predicting areas susceptible to erosion using Random Forest &amp; XGBoost models.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4194" y="507563"/>
            <a:ext cx="1104007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Dashboard &amp; Web Platform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94" y="1598533"/>
            <a:ext cx="5915858" cy="59158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729" y="1556980"/>
            <a:ext cx="591585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Intuitive Interface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design for both technical and non-technical users.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47729" y="2211586"/>
            <a:ext cx="591585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Image/CSV Upload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integration of new datasets for on-demand analysis.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7729" y="2866192"/>
            <a:ext cx="591585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Rich Visual Outputs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Segmented maps, bounding boxes, and erosion risk assessments at a glance.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7729" y="3520797"/>
            <a:ext cx="591585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Collaborative Tool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Facilitating data sharing and discussion among stakeholders.</a:t>
            </a:r>
            <a:endParaRPr lang="en-US" sz="14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DB0B39-6917-EFFE-529C-0B9302CC7B1C}"/>
                  </a:ext>
                </a:extLst>
              </p14:cNvPr>
              <p14:cNvContentPartPr/>
              <p14:nvPr/>
            </p14:nvContentPartPr>
            <p14:xfrm>
              <a:off x="12793645" y="7771824"/>
              <a:ext cx="1724111" cy="31920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DB0B39-6917-EFFE-529C-0B9302CC7B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9654" y="7663984"/>
                <a:ext cx="1831733" cy="5345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13</cp:revision>
  <dcterms:created xsi:type="dcterms:W3CDTF">2026-01-15T13:46:19Z</dcterms:created>
  <dcterms:modified xsi:type="dcterms:W3CDTF">2026-01-15T13:52:17Z</dcterms:modified>
</cp:coreProperties>
</file>